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ileron" charset="1" panose="00000500000000000000"/>
      <p:regular r:id="rId10"/>
    </p:embeddedFont>
    <p:embeddedFont>
      <p:font typeface="Aileron Bold" charset="1" panose="00000800000000000000"/>
      <p:regular r:id="rId11"/>
    </p:embeddedFont>
    <p:embeddedFont>
      <p:font typeface="Aileron Italics" charset="1" panose="00000500000000000000"/>
      <p:regular r:id="rId12"/>
    </p:embeddedFont>
    <p:embeddedFont>
      <p:font typeface="Aileron Bold Italics" charset="1" panose="00000800000000000000"/>
      <p:regular r:id="rId13"/>
    </p:embeddedFont>
    <p:embeddedFont>
      <p:font typeface="Aileron Thin" charset="1" panose="00000300000000000000"/>
      <p:regular r:id="rId14"/>
    </p:embeddedFont>
    <p:embeddedFont>
      <p:font typeface="Aileron Thin Italics" charset="1" panose="00000300000000000000"/>
      <p:regular r:id="rId15"/>
    </p:embeddedFont>
    <p:embeddedFont>
      <p:font typeface="Aileron Light" charset="1" panose="00000400000000000000"/>
      <p:regular r:id="rId16"/>
    </p:embeddedFont>
    <p:embeddedFont>
      <p:font typeface="Aileron Light Italics" charset="1" panose="00000400000000000000"/>
      <p:regular r:id="rId17"/>
    </p:embeddedFont>
    <p:embeddedFont>
      <p:font typeface="Aileron Ultra-Bold" charset="1" panose="00000A00000000000000"/>
      <p:regular r:id="rId18"/>
    </p:embeddedFont>
    <p:embeddedFont>
      <p:font typeface="Aileron Ultra-Bold Italics" charset="1" panose="00000A00000000000000"/>
      <p:regular r:id="rId19"/>
    </p:embeddedFont>
    <p:embeddedFont>
      <p:font typeface="Aileron Heavy" charset="1" panose="00000A00000000000000"/>
      <p:regular r:id="rId20"/>
    </p:embeddedFont>
    <p:embeddedFont>
      <p:font typeface="Aileron Heavy Italics" charset="1" panose="00000A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sitocareggi.aou-careggi.toscana.it/formazione-2/albo-docenti/" TargetMode="External" Type="http://schemas.openxmlformats.org/officeDocument/2006/relationships/hyperlink"/><Relationship Id="rId11" Target="https://sitocareggi.aou-careggi.toscana.it/formazione-2/sponsor-e-patrocinio-eventi-formativi/" TargetMode="External" Type="http://schemas.openxmlformats.org/officeDocument/2006/relationships/hyperlink"/><Relationship Id="rId12" Target="https://sitocareggi.aou-careggi.toscana.it/formazione-2/sponsor-e-patrocinio-eventi-formativi/" TargetMode="External" Type="http://schemas.openxmlformats.org/officeDocument/2006/relationships/hyperlink"/><Relationship Id="rId13" Target="https://sitocareggi.aou-careggi.toscana.it/formazione/piano-formativo-corsi-e-convegni/" TargetMode="External" Type="http://schemas.openxmlformats.org/officeDocument/2006/relationships/hyperlink"/><Relationship Id="rId14" Target="../media/image4.png" Type="http://schemas.openxmlformats.org/officeDocument/2006/relationships/image"/><Relationship Id="rId15" Target="https://sitocareggi.aou-careggi.toscana.it/formazione-2/spazi-eventi/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https://sitocareggi.aou-careggi.toscana.it/formazione/piano-formativo-corsi-e-convegni/" TargetMode="External" Type="http://schemas.openxmlformats.org/officeDocument/2006/relationships/hyperlink"/><Relationship Id="rId6" Target="https://sitocareggi.aou-careggi.toscana.it/formazione/piano-formativo-corsi-e-convegni/" TargetMode="External" Type="http://schemas.openxmlformats.org/officeDocument/2006/relationships/hyperlink"/><Relationship Id="rId7" Target="https://sitocareggi.aou-careggi.toscana.it/formazione/piano-formativo-corsi-e-convegni/" TargetMode="External" Type="http://schemas.openxmlformats.org/officeDocument/2006/relationships/hyperlink"/><Relationship Id="rId8" Target="https://sitocareggi.aou-careggi.toscana.it/formazione/piano-formativo-corsi-e-convegni/" TargetMode="External" Type="http://schemas.openxmlformats.org/officeDocument/2006/relationships/hyperlink"/><Relationship Id="rId9" Target="https://sitocareggi.aou-careggi.toscana.it/formazione-2/consulenza-formazione-training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4900260"/>
          </a:xfrm>
          <a:custGeom>
            <a:avLst/>
            <a:gdLst/>
            <a:ahLst/>
            <a:cxnLst/>
            <a:rect r="r" b="b" t="t" l="l"/>
            <a:pathLst>
              <a:path h="4900260" w="9753600">
                <a:moveTo>
                  <a:pt x="0" y="0"/>
                </a:moveTo>
                <a:lnTo>
                  <a:pt x="9753600" y="0"/>
                </a:lnTo>
                <a:lnTo>
                  <a:pt x="9753600" y="4900260"/>
                </a:lnTo>
                <a:lnTo>
                  <a:pt x="0" y="490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4745" t="0" r="-4745" b="-454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66666" y="2963879"/>
            <a:ext cx="2717869" cy="1166832"/>
          </a:xfrm>
          <a:custGeom>
            <a:avLst/>
            <a:gdLst/>
            <a:ahLst/>
            <a:cxnLst/>
            <a:rect r="r" b="b" t="t" l="l"/>
            <a:pathLst>
              <a:path h="1166832" w="2717869">
                <a:moveTo>
                  <a:pt x="0" y="0"/>
                </a:moveTo>
                <a:lnTo>
                  <a:pt x="2717869" y="0"/>
                </a:lnTo>
                <a:lnTo>
                  <a:pt x="2717869" y="1166832"/>
                </a:lnTo>
                <a:lnTo>
                  <a:pt x="0" y="1166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3086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86493" y="4502815"/>
            <a:ext cx="2798042" cy="1201252"/>
          </a:xfrm>
          <a:custGeom>
            <a:avLst/>
            <a:gdLst/>
            <a:ahLst/>
            <a:cxnLst/>
            <a:rect r="r" b="b" t="t" l="l"/>
            <a:pathLst>
              <a:path h="1201252" w="2798042">
                <a:moveTo>
                  <a:pt x="0" y="0"/>
                </a:moveTo>
                <a:lnTo>
                  <a:pt x="2798042" y="0"/>
                </a:lnTo>
                <a:lnTo>
                  <a:pt x="2798042" y="1201252"/>
                </a:lnTo>
                <a:lnTo>
                  <a:pt x="0" y="1201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3086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4502815"/>
            <a:ext cx="2798042" cy="1201252"/>
          </a:xfrm>
          <a:custGeom>
            <a:avLst/>
            <a:gdLst/>
            <a:ahLst/>
            <a:cxnLst/>
            <a:rect r="r" b="b" t="t" l="l"/>
            <a:pathLst>
              <a:path h="1201252" w="2798042">
                <a:moveTo>
                  <a:pt x="0" y="0"/>
                </a:moveTo>
                <a:lnTo>
                  <a:pt x="2798042" y="0"/>
                </a:lnTo>
                <a:lnTo>
                  <a:pt x="2798042" y="1201252"/>
                </a:lnTo>
                <a:lnTo>
                  <a:pt x="0" y="1201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3086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6095644"/>
            <a:ext cx="2798042" cy="1201252"/>
          </a:xfrm>
          <a:custGeom>
            <a:avLst/>
            <a:gdLst/>
            <a:ahLst/>
            <a:cxnLst/>
            <a:rect r="r" b="b" t="t" l="l"/>
            <a:pathLst>
              <a:path h="1201252" w="2798042">
                <a:moveTo>
                  <a:pt x="0" y="0"/>
                </a:moveTo>
                <a:lnTo>
                  <a:pt x="2798042" y="0"/>
                </a:lnTo>
                <a:lnTo>
                  <a:pt x="2798042" y="1201252"/>
                </a:lnTo>
                <a:lnTo>
                  <a:pt x="0" y="1201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3086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4995" y="4928835"/>
            <a:ext cx="2743047" cy="672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06"/>
              </a:lnSpc>
            </a:pPr>
            <a:r>
              <a:rPr lang="en-US" sz="1420" spc="14" u="sng">
                <a:solidFill>
                  <a:srgbClr val="FFFFFF"/>
                </a:solidFill>
                <a:latin typeface="Aileron Heavy"/>
                <a:hlinkClick r:id="rId5" tooltip="https://sitocareggi.aou-careggi.toscana.it/formazione/piano-formativo-corsi-e-convegni/"/>
              </a:rPr>
              <a:t>Corsi e convegni </a:t>
            </a:r>
          </a:p>
          <a:p>
            <a:pPr>
              <a:lnSpc>
                <a:spcPts val="1306"/>
              </a:lnSpc>
            </a:pPr>
          </a:p>
          <a:p>
            <a:pPr>
              <a:lnSpc>
                <a:spcPts val="1306"/>
              </a:lnSpc>
            </a:pPr>
            <a:r>
              <a:rPr lang="en-US" sz="1420" spc="14" u="sng">
                <a:solidFill>
                  <a:srgbClr val="FFFFFF"/>
                </a:solidFill>
                <a:latin typeface="Aileron Heavy"/>
                <a:hlinkClick r:id="rId6" tooltip="https://sitocareggi.aou-careggi.toscana.it/formazione/piano-formativo-corsi-e-convegni/"/>
              </a:rPr>
              <a:t>Corsi e convegni in programma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35563" y="3679878"/>
            <a:ext cx="2729145" cy="345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13" spc="14" u="sng">
                <a:solidFill>
                  <a:srgbClr val="FFFFFF"/>
                </a:solidFill>
                <a:latin typeface="Aileron Heavy"/>
                <a:hlinkClick r:id="rId7" tooltip="https://sitocareggi.aou-careggi.toscana.it/formazione/piano-formativo-corsi-e-convegni/"/>
              </a:rPr>
              <a:t>Tirocini </a:t>
            </a:r>
          </a:p>
          <a:p>
            <a:pPr>
              <a:lnSpc>
                <a:spcPts val="1300"/>
              </a:lnSpc>
            </a:pPr>
            <a:r>
              <a:rPr lang="en-US" sz="1413" spc="14" u="sng">
                <a:solidFill>
                  <a:srgbClr val="FFFFFF"/>
                </a:solidFill>
                <a:latin typeface="Aileron Heavy"/>
                <a:hlinkClick r:id="rId8" tooltip="https://sitocareggi.aou-careggi.toscana.it/formazione/piano-formativo-corsi-e-convegni/"/>
              </a:rPr>
              <a:t>Frequenza volontaria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027471" y="6102642"/>
            <a:ext cx="2798042" cy="1212558"/>
          </a:xfrm>
          <a:custGeom>
            <a:avLst/>
            <a:gdLst/>
            <a:ahLst/>
            <a:cxnLst/>
            <a:rect r="r" b="b" t="t" l="l"/>
            <a:pathLst>
              <a:path h="1212558" w="2798042">
                <a:moveTo>
                  <a:pt x="0" y="0"/>
                </a:moveTo>
                <a:lnTo>
                  <a:pt x="2798042" y="0"/>
                </a:lnTo>
                <a:lnTo>
                  <a:pt x="2798042" y="1212558"/>
                </a:lnTo>
                <a:lnTo>
                  <a:pt x="0" y="1212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964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3309" y="6834831"/>
            <a:ext cx="2798042" cy="34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33"/>
              </a:lnSpc>
            </a:pPr>
            <a:r>
              <a:rPr lang="en-US" sz="1449" spc="14" u="sng">
                <a:solidFill>
                  <a:srgbClr val="FFFFFF"/>
                </a:solidFill>
                <a:latin typeface="Aileron Heavy"/>
                <a:hlinkClick r:id="rId9" tooltip="https://sitocareggi.aou-careggi.toscana.it/formazione-2/consulenza-formazione-training/"/>
              </a:rPr>
              <a:t>Consulenza, formazione, training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995" y="6910815"/>
            <a:ext cx="2798042" cy="179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33"/>
              </a:lnSpc>
            </a:pPr>
            <a:r>
              <a:rPr lang="en-US" sz="1449" spc="14" u="sng">
                <a:solidFill>
                  <a:srgbClr val="FFFFFF"/>
                </a:solidFill>
                <a:latin typeface="Aileron Heavy"/>
                <a:hlinkClick r:id="rId10" tooltip="https://sitocareggi.aou-careggi.toscana.it/formazione-2/albo-docenti/"/>
              </a:rPr>
              <a:t>Albo docenti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55390" y="5011677"/>
            <a:ext cx="2798042" cy="511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33"/>
              </a:lnSpc>
            </a:pPr>
            <a:r>
              <a:rPr lang="en-US" sz="1449" spc="14" u="sng">
                <a:solidFill>
                  <a:srgbClr val="FFFFFF"/>
                </a:solidFill>
                <a:latin typeface="Aileron Heavy"/>
                <a:hlinkClick r:id="rId11" tooltip="https://sitocareggi.aou-careggi.toscana.it/formazione-2/sponsor-e-patrocinio-eventi-formativi/"/>
              </a:rPr>
              <a:t>Sponsor e patrocinio </a:t>
            </a:r>
          </a:p>
          <a:p>
            <a:pPr>
              <a:lnSpc>
                <a:spcPts val="1333"/>
              </a:lnSpc>
            </a:pPr>
          </a:p>
          <a:p>
            <a:pPr>
              <a:lnSpc>
                <a:spcPts val="1333"/>
              </a:lnSpc>
            </a:pPr>
            <a:r>
              <a:rPr lang="en-US" sz="1449" spc="14" u="sng">
                <a:solidFill>
                  <a:srgbClr val="FFFFFF"/>
                </a:solidFill>
                <a:latin typeface="Aileron Heavy"/>
                <a:hlinkClick r:id="rId12" tooltip="https://sitocareggi.aou-careggi.toscana.it/formazione-2/sponsor-e-patrocinio-eventi-formativi/"/>
              </a:rPr>
              <a:t> Eventi formativi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2963879"/>
            <a:ext cx="2798042" cy="1212558"/>
          </a:xfrm>
          <a:custGeom>
            <a:avLst/>
            <a:gdLst/>
            <a:ahLst/>
            <a:cxnLst/>
            <a:rect r="r" b="b" t="t" l="l"/>
            <a:pathLst>
              <a:path h="1212558" w="2798042">
                <a:moveTo>
                  <a:pt x="0" y="0"/>
                </a:moveTo>
                <a:lnTo>
                  <a:pt x="2798042" y="0"/>
                </a:lnTo>
                <a:lnTo>
                  <a:pt x="2798042" y="1212558"/>
                </a:lnTo>
                <a:lnTo>
                  <a:pt x="0" y="1212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9642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60346" y="3785999"/>
            <a:ext cx="2798042" cy="179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33"/>
              </a:lnSpc>
            </a:pPr>
            <a:r>
              <a:rPr lang="en-US" sz="1449" spc="14" u="sng">
                <a:solidFill>
                  <a:srgbClr val="FFFFFF"/>
                </a:solidFill>
                <a:latin typeface="Aileron Heavy"/>
                <a:hlinkClick r:id="rId13" tooltip="https://sitocareggi.aou-careggi.toscana.it/formazione/piano-formativo-corsi-e-convegni/"/>
              </a:rPr>
              <a:t>Piano formativo aziendale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721864" y="5249025"/>
            <a:ext cx="2779663" cy="1163276"/>
          </a:xfrm>
          <a:custGeom>
            <a:avLst/>
            <a:gdLst/>
            <a:ahLst/>
            <a:cxnLst/>
            <a:rect r="r" b="b" t="t" l="l"/>
            <a:pathLst>
              <a:path h="1163276" w="2779663">
                <a:moveTo>
                  <a:pt x="0" y="0"/>
                </a:moveTo>
                <a:lnTo>
                  <a:pt x="2779663" y="0"/>
                </a:lnTo>
                <a:lnTo>
                  <a:pt x="2779663" y="1163276"/>
                </a:lnTo>
                <a:lnTo>
                  <a:pt x="0" y="11632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8000"/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6647886" y="3458313"/>
            <a:ext cx="2927619" cy="1212558"/>
            <a:chOff x="0" y="0"/>
            <a:chExt cx="3903492" cy="161674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730723" cy="1616744"/>
            </a:xfrm>
            <a:custGeom>
              <a:avLst/>
              <a:gdLst/>
              <a:ahLst/>
              <a:cxnLst/>
              <a:rect r="r" b="b" t="t" l="l"/>
              <a:pathLst>
                <a:path h="1616744" w="3730723">
                  <a:moveTo>
                    <a:pt x="0" y="0"/>
                  </a:moveTo>
                  <a:lnTo>
                    <a:pt x="3730723" y="0"/>
                  </a:lnTo>
                  <a:lnTo>
                    <a:pt x="3730723" y="1616744"/>
                  </a:lnTo>
                  <a:lnTo>
                    <a:pt x="0" y="1616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29642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172769" y="1074194"/>
              <a:ext cx="3730723" cy="2465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33"/>
                </a:lnSpc>
              </a:pPr>
              <a:r>
                <a:rPr lang="en-US" sz="1449" spc="14" u="sng">
                  <a:solidFill>
                    <a:srgbClr val="FFFFFF"/>
                  </a:solidFill>
                  <a:latin typeface="Aileron Heavy"/>
                  <a:hlinkClick r:id="rId15" tooltip="https://sitocareggi.aou-careggi.toscana.it/formazione-2/spazi-eventi/"/>
                </a:rPr>
                <a:t>Spazio eventi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DAFsK3w6vTI</dc:identifier>
  <dcterms:modified xsi:type="dcterms:W3CDTF">2011-08-01T06:04:30Z</dcterms:modified>
  <cp:revision>1</cp:revision>
  <dc:title>01</dc:title>
</cp:coreProperties>
</file>